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708" r:id="rId1"/>
  </p:sldMasterIdLst>
  <p:notesMasterIdLst>
    <p:notesMasterId r:id="rId11"/>
  </p:notes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  <p:sldId id="263" r:id="rId9"/>
    <p:sldId id="264" r:id="rId10"/>
  </p:sldIdLst>
  <p:sldSz cx="16251238" cy="12188825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entury Gothic" panose="020B0502020202020204" pitchFamily="34" charset="0"/>
      <p:regular r:id="rId16"/>
      <p:bold r:id="rId17"/>
      <p:italic r:id="rId18"/>
      <p:boldItalic r:id="rId19"/>
    </p:embeddedFont>
    <p:embeddedFont>
      <p:font typeface="Formata BQ Light" panose="02000503040000020004" pitchFamily="2" charset="0"/>
      <p:regular r:id="rId20"/>
      <p:italic r:id="rId21"/>
    </p:embeddedFont>
    <p:embeddedFont>
      <p:font typeface="Formata BQ Medium" panose="02000503040000020004" pitchFamily="2" charset="0"/>
      <p:regular r:id="rId22"/>
      <p:italic r:id="rId2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70F126D-E6DF-824B-9ECC-B2FF46D721A1}">
          <p14:sldIdLst>
            <p14:sldId id="256"/>
            <p14:sldId id="259"/>
            <p14:sldId id="260"/>
          </p14:sldIdLst>
        </p14:section>
        <p14:section name="Section Two" id="{E03A87C7-6C0D-A243-9909-495CCE12180A}">
          <p14:sldIdLst>
            <p14:sldId id="257"/>
            <p14:sldId id="258"/>
          </p14:sldIdLst>
        </p14:section>
        <p14:section name="Section Three" id="{C2898C29-F824-5E48-8265-61F9157DD0BB}">
          <p14:sldIdLst>
            <p14:sldId id="261"/>
            <p14:sldId id="262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839" userDrawn="1">
          <p15:clr>
            <a:srgbClr val="A4A3A4"/>
          </p15:clr>
        </p15:guide>
        <p15:guide id="2" pos="5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7D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162"/>
    <p:restoredTop sz="94664"/>
  </p:normalViewPr>
  <p:slideViewPr>
    <p:cSldViewPr snapToGrid="0" snapToObjects="1" showGuides="1">
      <p:cViewPr varScale="1">
        <p:scale>
          <a:sx n="82" d="100"/>
          <a:sy n="82" d="100"/>
        </p:scale>
        <p:origin x="2896" y="200"/>
      </p:cViewPr>
      <p:guideLst>
        <p:guide orient="horz" pos="3839"/>
        <p:guide pos="5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6A173A-62EC-4041-AC1B-9EF6801F1940}" type="datetimeFigureOut">
              <a:rPr lang="en-US" smtClean="0"/>
              <a:t>6/3/19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430C9E-A793-124E-AB12-38BBFE876A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880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430C9E-A793-124E-AB12-38BBFE876A1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815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084D02A-EB34-A942-A367-73CBF4246A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87086" y="-77206"/>
            <a:ext cx="16367352" cy="122851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80014" y="4477149"/>
            <a:ext cx="8694386" cy="2247166"/>
          </a:xfrm>
        </p:spPr>
        <p:txBody>
          <a:bodyPr anchor="b">
            <a:normAutofit/>
          </a:bodyPr>
          <a:lstStyle>
            <a:lvl1pPr algn="l">
              <a:defRPr sz="4800" baseline="0">
                <a:solidFill>
                  <a:schemeClr val="bg1"/>
                </a:solidFill>
                <a:latin typeface="Formata BQ Medium" panose="0200050304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80015" y="6828477"/>
            <a:ext cx="8694385" cy="759787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812582" indent="0" algn="ctr">
              <a:buNone/>
              <a:defRPr sz="3555"/>
            </a:lvl2pPr>
            <a:lvl3pPr marL="1625163" indent="0" algn="ctr">
              <a:buNone/>
              <a:defRPr sz="3199"/>
            </a:lvl3pPr>
            <a:lvl4pPr marL="2437745" indent="0" algn="ctr">
              <a:buNone/>
              <a:defRPr sz="2844"/>
            </a:lvl4pPr>
            <a:lvl5pPr marL="3250326" indent="0" algn="ctr">
              <a:buNone/>
              <a:defRPr sz="2844"/>
            </a:lvl5pPr>
            <a:lvl6pPr marL="4062908" indent="0" algn="ctr">
              <a:buNone/>
              <a:defRPr sz="2844"/>
            </a:lvl6pPr>
            <a:lvl7pPr marL="4875489" indent="0" algn="ctr">
              <a:buNone/>
              <a:defRPr sz="2844"/>
            </a:lvl7pPr>
            <a:lvl8pPr marL="5688071" indent="0" algn="ctr">
              <a:buNone/>
              <a:defRPr sz="2844"/>
            </a:lvl8pPr>
            <a:lvl9pPr marL="6500652" indent="0" algn="ctr">
              <a:buNone/>
              <a:defRPr sz="2844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380015" y="7692426"/>
            <a:ext cx="1988785" cy="648942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bg1"/>
                </a:solidFill>
                <a:latin typeface="Formata BQ Light" panose="02000503040000020004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516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17272" y="11297238"/>
            <a:ext cx="3656529" cy="6489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Formata BQ Light" panose="02000503040000020004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3223" y="11297238"/>
            <a:ext cx="5484793" cy="6489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Formata BQ Light" panose="02000503040000020004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25614" y="11297238"/>
            <a:ext cx="3656529" cy="6489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Formata BQ Light" panose="02000503040000020004" pitchFamily="2" charset="0"/>
              </a:defRPr>
            </a:lvl1pPr>
          </a:lstStyle>
          <a:p>
            <a:fld id="{CF163AF5-8972-6245-A267-012E3FBC851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301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29793" y="648942"/>
            <a:ext cx="3504173" cy="1032946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274" y="648942"/>
            <a:ext cx="10309379" cy="1032946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17272" y="11297238"/>
            <a:ext cx="3656529" cy="6489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Formata BQ Light" panose="02000503040000020004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3223" y="11297238"/>
            <a:ext cx="5484793" cy="6489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Formata BQ Light" panose="02000503040000020004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25614" y="11297238"/>
            <a:ext cx="3656529" cy="6489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Formata BQ Light" panose="02000503040000020004" pitchFamily="2" charset="0"/>
              </a:defRPr>
            </a:lvl1pPr>
          </a:lstStyle>
          <a:p>
            <a:fld id="{CF163AF5-8972-6245-A267-012E3FBC851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28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A94D20-6B16-A142-8E15-A0218C6EFA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808EC-C3E1-7F4A-9CB6-E500915CB3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31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1B3507B-9FA8-324C-B9E1-522C1B9C3EFB}"/>
              </a:ext>
            </a:extLst>
          </p:cNvPr>
          <p:cNvSpPr/>
          <p:nvPr userDrawn="1"/>
        </p:nvSpPr>
        <p:spPr>
          <a:xfrm>
            <a:off x="0" y="0"/>
            <a:ext cx="16251238" cy="12188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Formata BQ Light" panose="02000503040000020004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6F2C5F6-0E98-F34E-9232-DD06A49CB717}"/>
              </a:ext>
            </a:extLst>
          </p:cNvPr>
          <p:cNvSpPr/>
          <p:nvPr userDrawn="1"/>
        </p:nvSpPr>
        <p:spPr>
          <a:xfrm>
            <a:off x="0" y="4789145"/>
            <a:ext cx="16251238" cy="2554514"/>
          </a:xfrm>
          <a:prstGeom prst="rect">
            <a:avLst/>
          </a:prstGeom>
          <a:solidFill>
            <a:srgbClr val="017D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Formata BQ Light" panose="02000503040000020004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8809" y="5045998"/>
            <a:ext cx="14016693" cy="1330786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8809" y="6493944"/>
            <a:ext cx="14016693" cy="619075"/>
          </a:xfrm>
        </p:spPr>
        <p:txBody>
          <a:bodyPr>
            <a:noAutofit/>
          </a:bodyPr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  <a:lvl2pPr marL="812582" indent="0">
              <a:buNone/>
              <a:defRPr sz="3555">
                <a:solidFill>
                  <a:schemeClr val="tx1">
                    <a:tint val="75000"/>
                  </a:schemeClr>
                </a:solidFill>
              </a:defRPr>
            </a:lvl2pPr>
            <a:lvl3pPr marL="1625163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3pPr>
            <a:lvl4pPr marL="2437745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4pPr>
            <a:lvl5pPr marL="3250326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5pPr>
            <a:lvl6pPr marL="4062908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6pPr>
            <a:lvl7pPr marL="4875489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7pPr>
            <a:lvl8pPr marL="568807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8pPr>
            <a:lvl9pPr marL="6500652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4B9337-0EE4-964E-81BD-4252D38864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568" y="3045615"/>
            <a:ext cx="2670957" cy="1123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4B7712C-6ECC-8F42-A522-EB4F720757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30249" y="11292112"/>
            <a:ext cx="5990714" cy="22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578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6686" y="3738197"/>
            <a:ext cx="6995885" cy="7733697"/>
          </a:xfrm>
        </p:spPr>
        <p:txBody>
          <a:bodyPr>
            <a:normAutofit/>
          </a:bodyPr>
          <a:lstStyle>
            <a:lvl1pPr>
              <a:defRPr sz="4000"/>
            </a:lvl1pPr>
            <a:lvl2pPr>
              <a:defRPr sz="32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58669" y="3738197"/>
            <a:ext cx="7223474" cy="7733697"/>
          </a:xfrm>
        </p:spPr>
        <p:txBody>
          <a:bodyPr>
            <a:normAutofit/>
          </a:bodyPr>
          <a:lstStyle>
            <a:lvl1pPr>
              <a:defRPr sz="4000"/>
            </a:lvl1pPr>
            <a:lvl2pPr>
              <a:defRPr sz="32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8D88C4-DB35-D741-B4E1-C8F384EABA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808EC-C3E1-7F4A-9CB6-E500915CB3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2657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9" userDrawn="1">
          <p15:clr>
            <a:srgbClr val="FBAE40"/>
          </p15:clr>
        </p15:guide>
        <p15:guide id="2" orient="horz" pos="7223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6913" y="1865375"/>
            <a:ext cx="15087600" cy="98755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5715" y="3732212"/>
            <a:ext cx="7268710" cy="946349"/>
          </a:xfrm>
        </p:spPr>
        <p:txBody>
          <a:bodyPr anchor="b">
            <a:noAutofit/>
          </a:bodyPr>
          <a:lstStyle>
            <a:lvl1pPr marL="0" indent="0">
              <a:buNone/>
              <a:defRPr sz="3200" b="1"/>
            </a:lvl1pPr>
            <a:lvl2pPr marL="812582" indent="0">
              <a:buNone/>
              <a:defRPr sz="3555" b="1"/>
            </a:lvl2pPr>
            <a:lvl3pPr marL="1625163" indent="0">
              <a:buNone/>
              <a:defRPr sz="3199" b="1"/>
            </a:lvl3pPr>
            <a:lvl4pPr marL="2437745" indent="0">
              <a:buNone/>
              <a:defRPr sz="2844" b="1"/>
            </a:lvl4pPr>
            <a:lvl5pPr marL="3250326" indent="0">
              <a:buNone/>
              <a:defRPr sz="2844" b="1"/>
            </a:lvl5pPr>
            <a:lvl6pPr marL="4062908" indent="0">
              <a:buNone/>
              <a:defRPr sz="2844" b="1"/>
            </a:lvl6pPr>
            <a:lvl7pPr marL="4875489" indent="0">
              <a:buNone/>
              <a:defRPr sz="2844" b="1"/>
            </a:lvl7pPr>
            <a:lvl8pPr marL="5688071" indent="0">
              <a:buNone/>
              <a:defRPr sz="2844" b="1"/>
            </a:lvl8pPr>
            <a:lvl9pPr marL="6500652" indent="0">
              <a:buNone/>
              <a:defRPr sz="2844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7325" y="4974821"/>
            <a:ext cx="7277100" cy="6476950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defRPr sz="28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545513" y="3732213"/>
            <a:ext cx="7277100" cy="946350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812582" indent="0">
              <a:buNone/>
              <a:defRPr sz="3555" b="1"/>
            </a:lvl2pPr>
            <a:lvl3pPr marL="1625163" indent="0">
              <a:buNone/>
              <a:defRPr sz="3199" b="1"/>
            </a:lvl3pPr>
            <a:lvl4pPr marL="2437745" indent="0">
              <a:buNone/>
              <a:defRPr sz="2844" b="1"/>
            </a:lvl4pPr>
            <a:lvl5pPr marL="3250326" indent="0">
              <a:buNone/>
              <a:defRPr sz="2844" b="1"/>
            </a:lvl5pPr>
            <a:lvl6pPr marL="4062908" indent="0">
              <a:buNone/>
              <a:defRPr sz="2844" b="1"/>
            </a:lvl6pPr>
            <a:lvl7pPr marL="4875489" indent="0">
              <a:buNone/>
              <a:defRPr sz="2844" b="1"/>
            </a:lvl7pPr>
            <a:lvl8pPr marL="5688071" indent="0">
              <a:buNone/>
              <a:defRPr sz="2844" b="1"/>
            </a:lvl8pPr>
            <a:lvl9pPr marL="6500652" indent="0">
              <a:buNone/>
              <a:defRPr sz="2844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545513" y="4974821"/>
            <a:ext cx="7277100" cy="6476950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defRPr sz="28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5E4BF1-1EBB-1640-B729-3FA835E8BBE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808EC-C3E1-7F4A-9CB6-E500915CB3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0714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23" userDrawn="1">
          <p15:clr>
            <a:srgbClr val="FBAE40"/>
          </p15:clr>
        </p15:guide>
        <p15:guide id="2" pos="43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DA0944-36E1-3744-BDC6-B65F52A3CBA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808EC-C3E1-7F4A-9CB6-E500915CB3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624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F7D2B16-1CB7-CC4C-AF58-A033786526E8}"/>
              </a:ext>
            </a:extLst>
          </p:cNvPr>
          <p:cNvSpPr/>
          <p:nvPr userDrawn="1"/>
        </p:nvSpPr>
        <p:spPr>
          <a:xfrm>
            <a:off x="0" y="0"/>
            <a:ext cx="16251238" cy="12188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Formata BQ Light" panose="02000503040000020004" pitchFamily="2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EEBD00-0E9A-EE4A-B447-1ECF59AFCB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808EC-C3E1-7F4A-9CB6-E500915CB3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774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8893" y="3962187"/>
            <a:ext cx="8227189" cy="7504325"/>
          </a:xfrm>
        </p:spPr>
        <p:txBody>
          <a:bodyPr>
            <a:normAutofit/>
          </a:bodyPr>
          <a:lstStyle>
            <a:lvl1pPr>
              <a:defRPr sz="4000"/>
            </a:lvl1pPr>
            <a:lvl2pPr>
              <a:defRPr sz="3600"/>
            </a:lvl2pPr>
            <a:lvl3pPr>
              <a:defRPr sz="2800"/>
            </a:lvl3pPr>
            <a:lvl4pPr>
              <a:defRPr sz="2000"/>
            </a:lvl4pPr>
            <a:lvl5pPr>
              <a:defRPr sz="2000"/>
            </a:lvl5pPr>
            <a:lvl6pPr>
              <a:defRPr sz="3555"/>
            </a:lvl6pPr>
            <a:lvl7pPr>
              <a:defRPr sz="3555"/>
            </a:lvl7pPr>
            <a:lvl8pPr>
              <a:defRPr sz="3555"/>
            </a:lvl8pPr>
            <a:lvl9pPr>
              <a:defRPr sz="355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389" y="5544456"/>
            <a:ext cx="5241447" cy="5922057"/>
          </a:xfrm>
        </p:spPr>
        <p:txBody>
          <a:bodyPr/>
          <a:lstStyle>
            <a:lvl1pPr marL="0" indent="0">
              <a:buNone/>
              <a:defRPr sz="2844">
                <a:solidFill>
                  <a:schemeClr val="bg1">
                    <a:lumMod val="50000"/>
                  </a:schemeClr>
                </a:solidFill>
              </a:defRPr>
            </a:lvl1pPr>
            <a:lvl2pPr marL="812582" indent="0">
              <a:buNone/>
              <a:defRPr sz="2488"/>
            </a:lvl2pPr>
            <a:lvl3pPr marL="1625163" indent="0">
              <a:buNone/>
              <a:defRPr sz="2133"/>
            </a:lvl3pPr>
            <a:lvl4pPr marL="2437745" indent="0">
              <a:buNone/>
              <a:defRPr sz="1777"/>
            </a:lvl4pPr>
            <a:lvl5pPr marL="3250326" indent="0">
              <a:buNone/>
              <a:defRPr sz="1777"/>
            </a:lvl5pPr>
            <a:lvl6pPr marL="4062908" indent="0">
              <a:buNone/>
              <a:defRPr sz="1777"/>
            </a:lvl6pPr>
            <a:lvl7pPr marL="4875489" indent="0">
              <a:buNone/>
              <a:defRPr sz="1777"/>
            </a:lvl7pPr>
            <a:lvl8pPr marL="5688071" indent="0">
              <a:buNone/>
              <a:defRPr sz="1777"/>
            </a:lvl8pPr>
            <a:lvl9pPr marL="6500652" indent="0">
              <a:buNone/>
              <a:defRPr sz="1777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43A8AF-7912-0E4E-A0A3-65AD0819C4CB}"/>
              </a:ext>
            </a:extLst>
          </p:cNvPr>
          <p:cNvCxnSpPr>
            <a:cxnSpLocks/>
          </p:cNvCxnSpPr>
          <p:nvPr userDrawn="1"/>
        </p:nvCxnSpPr>
        <p:spPr>
          <a:xfrm>
            <a:off x="6604000" y="3962188"/>
            <a:ext cx="0" cy="7504325"/>
          </a:xfrm>
          <a:prstGeom prst="line">
            <a:avLst/>
          </a:prstGeom>
          <a:ln w="3175">
            <a:solidFill>
              <a:srgbClr val="017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0">
            <a:extLst>
              <a:ext uri="{FF2B5EF4-FFF2-40B4-BE49-F238E27FC236}">
                <a16:creationId xmlns:a16="http://schemas.microsoft.com/office/drawing/2014/main" id="{55D5209D-7A6C-174A-A402-BEF226891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EA18AD95-2DE8-0244-AA03-41A824A12F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9188" y="3962400"/>
            <a:ext cx="5241925" cy="1408113"/>
          </a:xfrm>
        </p:spPr>
        <p:txBody>
          <a:bodyPr anchor="b" anchorCtr="0">
            <a:noAutofit/>
          </a:bodyPr>
          <a:lstStyle>
            <a:lvl1pPr marL="0" indent="0">
              <a:buNone/>
              <a:defRPr sz="3600" b="0" i="0">
                <a:latin typeface="Formata BQ Light" panose="02000503040000020004" pitchFamily="2" charset="0"/>
              </a:defRPr>
            </a:lvl1pPr>
            <a:lvl2pPr marL="812581" indent="0">
              <a:buNone/>
              <a:defRPr sz="2800"/>
            </a:lvl2pPr>
            <a:lvl3pPr marL="1625163" indent="0">
              <a:buNone/>
              <a:defRPr sz="2000"/>
            </a:lvl3pPr>
            <a:lvl4pPr marL="2437744" indent="0">
              <a:buNone/>
              <a:defRPr sz="1800"/>
            </a:lvl4pPr>
            <a:lvl5pPr marL="3250326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E36A161-FD7E-6E4B-9DDB-714715C5AC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0808EC-C3E1-7F4A-9CB6-E500915CB3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27873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79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08893" y="3984563"/>
            <a:ext cx="8227189" cy="7481949"/>
          </a:xfrm>
        </p:spPr>
        <p:txBody>
          <a:bodyPr anchor="t"/>
          <a:lstStyle>
            <a:lvl1pPr marL="0" indent="0">
              <a:buNone/>
              <a:defRPr sz="5687"/>
            </a:lvl1pPr>
            <a:lvl2pPr marL="812582" indent="0">
              <a:buNone/>
              <a:defRPr sz="4976"/>
            </a:lvl2pPr>
            <a:lvl3pPr marL="1625163" indent="0">
              <a:buNone/>
              <a:defRPr sz="4266"/>
            </a:lvl3pPr>
            <a:lvl4pPr marL="2437745" indent="0">
              <a:buNone/>
              <a:defRPr sz="3555"/>
            </a:lvl4pPr>
            <a:lvl5pPr marL="3250326" indent="0">
              <a:buNone/>
              <a:defRPr sz="3555"/>
            </a:lvl5pPr>
            <a:lvl6pPr marL="4062908" indent="0">
              <a:buNone/>
              <a:defRPr sz="3555"/>
            </a:lvl6pPr>
            <a:lvl7pPr marL="4875489" indent="0">
              <a:buNone/>
              <a:defRPr sz="3555"/>
            </a:lvl7pPr>
            <a:lvl8pPr marL="5688071" indent="0">
              <a:buNone/>
              <a:defRPr sz="3555"/>
            </a:lvl8pPr>
            <a:lvl9pPr marL="6500652" indent="0">
              <a:buNone/>
              <a:defRPr sz="355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A6F8CEA-E2FF-4444-83DD-74C8E389716A}"/>
              </a:ext>
            </a:extLst>
          </p:cNvPr>
          <p:cNvCxnSpPr>
            <a:cxnSpLocks/>
          </p:cNvCxnSpPr>
          <p:nvPr userDrawn="1"/>
        </p:nvCxnSpPr>
        <p:spPr>
          <a:xfrm>
            <a:off x="6604000" y="3962188"/>
            <a:ext cx="0" cy="7504325"/>
          </a:xfrm>
          <a:prstGeom prst="line">
            <a:avLst/>
          </a:prstGeom>
          <a:ln w="3175">
            <a:solidFill>
              <a:srgbClr val="017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0">
            <a:extLst>
              <a:ext uri="{FF2B5EF4-FFF2-40B4-BE49-F238E27FC236}">
                <a16:creationId xmlns:a16="http://schemas.microsoft.com/office/drawing/2014/main" id="{17DDDE88-0E34-7544-ABBB-6BBC7A944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2A60828-ED8B-BA4B-A755-1D719856C0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9188" y="3962400"/>
            <a:ext cx="5241925" cy="1408113"/>
          </a:xfrm>
        </p:spPr>
        <p:txBody>
          <a:bodyPr anchor="b" anchorCtr="0">
            <a:noAutofit/>
          </a:bodyPr>
          <a:lstStyle>
            <a:lvl1pPr marL="0" indent="0">
              <a:buNone/>
              <a:defRPr sz="3600" b="0" i="0">
                <a:latin typeface="Formata BQ Light" panose="02000503040000020004" pitchFamily="2" charset="0"/>
              </a:defRPr>
            </a:lvl1pPr>
            <a:lvl2pPr marL="812581" indent="0">
              <a:buNone/>
              <a:defRPr sz="2800"/>
            </a:lvl2pPr>
            <a:lvl3pPr marL="1625163" indent="0">
              <a:buNone/>
              <a:defRPr sz="2000"/>
            </a:lvl3pPr>
            <a:lvl4pPr marL="2437744" indent="0">
              <a:buNone/>
              <a:defRPr sz="1800"/>
            </a:lvl4pPr>
            <a:lvl5pPr marL="3250326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570952B9-5E49-A84E-A1D6-576E2B61DF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19389" y="5544456"/>
            <a:ext cx="5241447" cy="5922057"/>
          </a:xfrm>
        </p:spPr>
        <p:txBody>
          <a:bodyPr/>
          <a:lstStyle>
            <a:lvl1pPr marL="0" indent="0">
              <a:buNone/>
              <a:defRPr sz="2844">
                <a:solidFill>
                  <a:schemeClr val="bg1">
                    <a:lumMod val="50000"/>
                  </a:schemeClr>
                </a:solidFill>
              </a:defRPr>
            </a:lvl1pPr>
            <a:lvl2pPr marL="812582" indent="0">
              <a:buNone/>
              <a:defRPr sz="2488"/>
            </a:lvl2pPr>
            <a:lvl3pPr marL="1625163" indent="0">
              <a:buNone/>
              <a:defRPr sz="2133"/>
            </a:lvl3pPr>
            <a:lvl4pPr marL="2437745" indent="0">
              <a:buNone/>
              <a:defRPr sz="1777"/>
            </a:lvl4pPr>
            <a:lvl5pPr marL="3250326" indent="0">
              <a:buNone/>
              <a:defRPr sz="1777"/>
            </a:lvl5pPr>
            <a:lvl6pPr marL="4062908" indent="0">
              <a:buNone/>
              <a:defRPr sz="1777"/>
            </a:lvl6pPr>
            <a:lvl7pPr marL="4875489" indent="0">
              <a:buNone/>
              <a:defRPr sz="1777"/>
            </a:lvl7pPr>
            <a:lvl8pPr marL="5688071" indent="0">
              <a:buNone/>
              <a:defRPr sz="1777"/>
            </a:lvl8pPr>
            <a:lvl9pPr marL="6500652" indent="0">
              <a:buNone/>
              <a:defRPr sz="1777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F81A81-0394-224F-B1D6-B3ECF2C4EE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0808EC-C3E1-7F4A-9CB6-E500915CB3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1553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7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F4FF762-A598-0147-9274-6D7A8DAB6649}"/>
              </a:ext>
            </a:extLst>
          </p:cNvPr>
          <p:cNvSpPr/>
          <p:nvPr userDrawn="1"/>
        </p:nvSpPr>
        <p:spPr>
          <a:xfrm>
            <a:off x="0" y="1578159"/>
            <a:ext cx="16251238" cy="1553028"/>
          </a:xfrm>
          <a:prstGeom prst="rect">
            <a:avLst/>
          </a:prstGeom>
          <a:solidFill>
            <a:srgbClr val="017D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Formata BQ Light" panose="02000503040000020004" pitchFamily="2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6686" y="1868444"/>
            <a:ext cx="15085457" cy="9860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6687" y="3873303"/>
            <a:ext cx="15085456" cy="75905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A6BA2FE-79D9-B445-9E82-1323189CCC8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2859656" y="614781"/>
            <a:ext cx="2922487" cy="2212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2875735-5CEB-044C-918D-A635E87F979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696686" y="520284"/>
            <a:ext cx="1761343" cy="740752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E39EB3-4F31-2E49-ADE3-B446F0A983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26130" y="11296650"/>
            <a:ext cx="3656013" cy="649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50808EC-C3E1-7F4A-9CB6-E500915CB3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02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defTabSz="1625163" rtl="0" eaLnBrk="1" latinLnBrk="0" hangingPunct="1">
        <a:lnSpc>
          <a:spcPct val="90000"/>
        </a:lnSpc>
        <a:spcBef>
          <a:spcPct val="0"/>
        </a:spcBef>
        <a:buNone/>
        <a:defRPr sz="5400" kern="1200" baseline="0">
          <a:solidFill>
            <a:schemeClr val="bg1"/>
          </a:solidFill>
          <a:latin typeface="Formata BQ Light" panose="02000503040000020004" pitchFamily="2" charset="0"/>
          <a:ea typeface="+mj-ea"/>
          <a:cs typeface="+mj-cs"/>
        </a:defRPr>
      </a:lvl1pPr>
    </p:titleStyle>
    <p:bodyStyle>
      <a:lvl1pPr marL="406291" indent="-406291" algn="l" defTabSz="1625163" rtl="0" eaLnBrk="1" latinLnBrk="0" hangingPunct="1">
        <a:lnSpc>
          <a:spcPct val="90000"/>
        </a:lnSpc>
        <a:spcBef>
          <a:spcPts val="1777"/>
        </a:spcBef>
        <a:buFont typeface="Arial" panose="020B0604020202020204" pitchFamily="34" charset="0"/>
        <a:buChar char="•"/>
        <a:defRPr sz="4976" kern="1200" baseline="0">
          <a:solidFill>
            <a:schemeClr val="tx1"/>
          </a:solidFill>
          <a:latin typeface="Formata BQ Light" panose="02000503040000020004" pitchFamily="2" charset="0"/>
          <a:ea typeface="+mn-ea"/>
          <a:cs typeface="+mn-cs"/>
        </a:defRPr>
      </a:lvl1pPr>
      <a:lvl2pPr marL="1218872" indent="-406291" algn="l" defTabSz="1625163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4266" kern="1200" baseline="0">
          <a:solidFill>
            <a:schemeClr val="tx1"/>
          </a:solidFill>
          <a:latin typeface="Formata BQ Light" panose="02000503040000020004" pitchFamily="2" charset="0"/>
          <a:ea typeface="+mn-ea"/>
          <a:cs typeface="+mn-cs"/>
        </a:defRPr>
      </a:lvl2pPr>
      <a:lvl3pPr marL="2031454" indent="-406291" algn="l" defTabSz="1625163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555" kern="1200" baseline="0">
          <a:solidFill>
            <a:schemeClr val="tx1"/>
          </a:solidFill>
          <a:latin typeface="Formata BQ Light" panose="02000503040000020004" pitchFamily="2" charset="0"/>
          <a:ea typeface="+mn-ea"/>
          <a:cs typeface="+mn-cs"/>
        </a:defRPr>
      </a:lvl3pPr>
      <a:lvl4pPr marL="2844035" indent="-406291" algn="l" defTabSz="1625163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199" kern="1200" baseline="0">
          <a:solidFill>
            <a:schemeClr val="tx1"/>
          </a:solidFill>
          <a:latin typeface="Formata BQ Light" panose="02000503040000020004" pitchFamily="2" charset="0"/>
          <a:ea typeface="+mn-ea"/>
          <a:cs typeface="+mn-cs"/>
        </a:defRPr>
      </a:lvl4pPr>
      <a:lvl5pPr marL="3656617" indent="-406291" algn="l" defTabSz="1625163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199" kern="1200" baseline="0">
          <a:solidFill>
            <a:schemeClr val="tx1"/>
          </a:solidFill>
          <a:latin typeface="Formata BQ Light" panose="02000503040000020004" pitchFamily="2" charset="0"/>
          <a:ea typeface="+mn-ea"/>
          <a:cs typeface="+mn-cs"/>
        </a:defRPr>
      </a:lvl5pPr>
      <a:lvl6pPr marL="4469199" indent="-406291" algn="l" defTabSz="1625163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6pPr>
      <a:lvl7pPr marL="5281780" indent="-406291" algn="l" defTabSz="1625163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7pPr>
      <a:lvl8pPr marL="6094362" indent="-406291" algn="l" defTabSz="1625163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8pPr>
      <a:lvl9pPr marL="6906943" indent="-406291" algn="l" defTabSz="1625163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5163" rtl="0" eaLnBrk="1" latinLnBrk="0" hangingPunct="1">
        <a:defRPr sz="3199" kern="1200">
          <a:solidFill>
            <a:schemeClr val="tx1"/>
          </a:solidFill>
          <a:latin typeface="+mn-lt"/>
          <a:ea typeface="+mn-ea"/>
          <a:cs typeface="+mn-cs"/>
        </a:defRPr>
      </a:lvl1pPr>
      <a:lvl2pPr marL="812582" algn="l" defTabSz="1625163" rtl="0" eaLnBrk="1" latinLnBrk="0" hangingPunct="1">
        <a:defRPr sz="3199" kern="1200">
          <a:solidFill>
            <a:schemeClr val="tx1"/>
          </a:solidFill>
          <a:latin typeface="+mn-lt"/>
          <a:ea typeface="+mn-ea"/>
          <a:cs typeface="+mn-cs"/>
        </a:defRPr>
      </a:lvl2pPr>
      <a:lvl3pPr marL="1625163" algn="l" defTabSz="1625163" rtl="0" eaLnBrk="1" latinLnBrk="0" hangingPunct="1">
        <a:defRPr sz="3199" kern="1200">
          <a:solidFill>
            <a:schemeClr val="tx1"/>
          </a:solidFill>
          <a:latin typeface="+mn-lt"/>
          <a:ea typeface="+mn-ea"/>
          <a:cs typeface="+mn-cs"/>
        </a:defRPr>
      </a:lvl3pPr>
      <a:lvl4pPr marL="2437745" algn="l" defTabSz="1625163" rtl="0" eaLnBrk="1" latinLnBrk="0" hangingPunct="1">
        <a:defRPr sz="3199" kern="1200">
          <a:solidFill>
            <a:schemeClr val="tx1"/>
          </a:solidFill>
          <a:latin typeface="+mn-lt"/>
          <a:ea typeface="+mn-ea"/>
          <a:cs typeface="+mn-cs"/>
        </a:defRPr>
      </a:lvl4pPr>
      <a:lvl5pPr marL="3250326" algn="l" defTabSz="1625163" rtl="0" eaLnBrk="1" latinLnBrk="0" hangingPunct="1">
        <a:defRPr sz="3199" kern="1200">
          <a:solidFill>
            <a:schemeClr val="tx1"/>
          </a:solidFill>
          <a:latin typeface="+mn-lt"/>
          <a:ea typeface="+mn-ea"/>
          <a:cs typeface="+mn-cs"/>
        </a:defRPr>
      </a:lvl5pPr>
      <a:lvl6pPr marL="4062908" algn="l" defTabSz="1625163" rtl="0" eaLnBrk="1" latinLnBrk="0" hangingPunct="1">
        <a:defRPr sz="3199" kern="1200">
          <a:solidFill>
            <a:schemeClr val="tx1"/>
          </a:solidFill>
          <a:latin typeface="+mn-lt"/>
          <a:ea typeface="+mn-ea"/>
          <a:cs typeface="+mn-cs"/>
        </a:defRPr>
      </a:lvl6pPr>
      <a:lvl7pPr marL="4875489" algn="l" defTabSz="1625163" rtl="0" eaLnBrk="1" latinLnBrk="0" hangingPunct="1">
        <a:defRPr sz="3199" kern="1200">
          <a:solidFill>
            <a:schemeClr val="tx1"/>
          </a:solidFill>
          <a:latin typeface="+mn-lt"/>
          <a:ea typeface="+mn-ea"/>
          <a:cs typeface="+mn-cs"/>
        </a:defRPr>
      </a:lvl7pPr>
      <a:lvl8pPr marL="5688071" algn="l" defTabSz="1625163" rtl="0" eaLnBrk="1" latinLnBrk="0" hangingPunct="1">
        <a:defRPr sz="3199" kern="1200">
          <a:solidFill>
            <a:schemeClr val="tx1"/>
          </a:solidFill>
          <a:latin typeface="+mn-lt"/>
          <a:ea typeface="+mn-ea"/>
          <a:cs typeface="+mn-cs"/>
        </a:defRPr>
      </a:lvl8pPr>
      <a:lvl9pPr marL="6500652" algn="l" defTabSz="1625163" rtl="0" eaLnBrk="1" latinLnBrk="0" hangingPunct="1">
        <a:defRPr sz="31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B7F03-39EF-E24D-9500-FFDB798486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IP</a:t>
            </a:r>
            <a:r>
              <a:rPr lang="en-US" sz="3600" dirty="0"/>
              <a:t>&amp;</a:t>
            </a:r>
            <a:r>
              <a:rPr lang="en-US" dirty="0"/>
              <a:t>O PowerPoint Template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0BC491-2A3F-B44A-BA20-54AF6A26DF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Sample Slides</a:t>
            </a:r>
          </a:p>
        </p:txBody>
      </p:sp>
    </p:spTree>
    <p:extLst>
      <p:ext uri="{BB962C8B-B14F-4D97-AF65-F5344CB8AC3E}">
        <p14:creationId xmlns:p14="http://schemas.microsoft.com/office/powerpoint/2010/main" val="375015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205AC-4CC2-444C-A38F-F917C5B2E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 Image with a Title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A1ECAD5-92BF-8F4B-8182-770AF5CD3C8A}"/>
              </a:ext>
            </a:extLst>
          </p:cNvPr>
          <p:cNvGrpSpPr/>
          <p:nvPr/>
        </p:nvGrpSpPr>
        <p:grpSpPr>
          <a:xfrm>
            <a:off x="1652807" y="3177153"/>
            <a:ext cx="14129336" cy="8493071"/>
            <a:chOff x="1652807" y="3177153"/>
            <a:chExt cx="14129336" cy="849307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6C0CDCB-4C95-0D4B-BA4F-47ACD08CD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52807" y="3300842"/>
              <a:ext cx="12945623" cy="8369382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7B3F304-53CF-4549-92C0-445B37028AA1}"/>
                </a:ext>
              </a:extLst>
            </p:cNvPr>
            <p:cNvSpPr/>
            <p:nvPr/>
          </p:nvSpPr>
          <p:spPr>
            <a:xfrm>
              <a:off x="14366928" y="3409627"/>
              <a:ext cx="1415215" cy="17823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Formata BQ Light" panose="02000503040000020004" pitchFamily="2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13142FB-D812-4C42-BC53-82DB05C04DC5}"/>
                </a:ext>
              </a:extLst>
            </p:cNvPr>
            <p:cNvSpPr/>
            <p:nvPr/>
          </p:nvSpPr>
          <p:spPr>
            <a:xfrm>
              <a:off x="13468026" y="3177153"/>
              <a:ext cx="1415215" cy="846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Formata BQ Light" panose="02000503040000020004" pitchFamily="2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819EA46-016C-454B-A699-AD08964BB33E}"/>
                </a:ext>
              </a:extLst>
            </p:cNvPr>
            <p:cNvSpPr/>
            <p:nvPr/>
          </p:nvSpPr>
          <p:spPr>
            <a:xfrm>
              <a:off x="10786820" y="3177153"/>
              <a:ext cx="1162374" cy="846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Formata BQ Light" panose="02000503040000020004" pitchFamily="2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13B5529-2653-7C4F-9C3C-93ABEBA403EB}"/>
                </a:ext>
              </a:extLst>
            </p:cNvPr>
            <p:cNvSpPr/>
            <p:nvPr/>
          </p:nvSpPr>
          <p:spPr>
            <a:xfrm>
              <a:off x="12119674" y="3177153"/>
              <a:ext cx="1162374" cy="2324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Formata BQ Light" panose="02000503040000020004" pitchFamily="2" charset="0"/>
              </a:endParaRPr>
            </a:p>
          </p:txBody>
        </p:sp>
      </p:grp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F3CC1DB-1344-684A-8848-06D073D3D1A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808EC-C3E1-7F4A-9CB6-E500915CB31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880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06B568-42F2-EE4B-8DE1-B50996991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Bulleted Copy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8EEA44-27C2-C540-AB0F-AEC8A844B2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Bullets stratify information</a:t>
            </a:r>
          </a:p>
          <a:p>
            <a:r>
              <a:rPr lang="en-US" dirty="0"/>
              <a:t>Bullets are good for printed slides</a:t>
            </a:r>
          </a:p>
          <a:p>
            <a:pPr lvl="1"/>
            <a:r>
              <a:rPr lang="en-US" dirty="0"/>
              <a:t>Bullets are NOT so good for live presentations</a:t>
            </a:r>
          </a:p>
          <a:p>
            <a:pPr lvl="1"/>
            <a:r>
              <a:rPr lang="en-US" dirty="0"/>
              <a:t>If people are reading your slide, they are not listening to you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B6303B-77FD-CD47-81FD-6665505368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808EC-C3E1-7F4A-9CB6-E500915CB31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035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AD6A4DD-7F09-DC41-956D-B6BCC06AA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F3F18B-D635-B846-B9E6-1729A64634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Section Subheading</a:t>
            </a:r>
          </a:p>
        </p:txBody>
      </p:sp>
    </p:spTree>
    <p:extLst>
      <p:ext uri="{BB962C8B-B14F-4D97-AF65-F5344CB8AC3E}">
        <p14:creationId xmlns:p14="http://schemas.microsoft.com/office/powerpoint/2010/main" val="515914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72E005A-5EA4-D740-84DA-155D1258D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Two-Column Bulleted Side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7D475EC-4AD1-1746-8ABA-F1020ED2443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Fermentum et </a:t>
            </a:r>
            <a:r>
              <a:rPr lang="en-US" dirty="0" err="1"/>
              <a:t>sollicitudin</a:t>
            </a:r>
            <a:r>
              <a:rPr lang="en-US" dirty="0"/>
              <a:t> ac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phasellus</a:t>
            </a:r>
            <a:endParaRPr lang="en-US" dirty="0"/>
          </a:p>
          <a:p>
            <a:r>
              <a:rPr lang="fr" dirty="0" err="1"/>
              <a:t>Aliquet</a:t>
            </a:r>
            <a:r>
              <a:rPr lang="fr" dirty="0"/>
              <a:t> </a:t>
            </a:r>
            <a:r>
              <a:rPr lang="fr" dirty="0" err="1"/>
              <a:t>sagittis</a:t>
            </a:r>
            <a:r>
              <a:rPr lang="fr" dirty="0"/>
              <a:t> id </a:t>
            </a:r>
            <a:r>
              <a:rPr lang="fr" dirty="0" err="1"/>
              <a:t>consectetur</a:t>
            </a:r>
            <a:r>
              <a:rPr lang="fr" dirty="0"/>
              <a:t> </a:t>
            </a:r>
            <a:r>
              <a:rPr lang="fr" dirty="0" err="1"/>
              <a:t>purus</a:t>
            </a:r>
            <a:endParaRPr lang="fr" dirty="0"/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4F68F7-86CF-6945-A15D-1367F4A18B5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9E79E91-8CAC-F348-A3CC-42A77AF037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808EC-C3E1-7F4A-9CB6-E500915CB31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44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73DE03E-7537-DC40-AE4D-25047D6CA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C42FBE-BDAA-F84F-A9AD-14A39D06F0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Section Subheading</a:t>
            </a:r>
          </a:p>
        </p:txBody>
      </p:sp>
    </p:spTree>
    <p:extLst>
      <p:ext uri="{BB962C8B-B14F-4D97-AF65-F5344CB8AC3E}">
        <p14:creationId xmlns:p14="http://schemas.microsoft.com/office/powerpoint/2010/main" val="1265792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6A94F7D3-90F3-6049-8328-81457F0A8AC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3374" r="13374"/>
          <a:stretch>
            <a:fillRect/>
          </a:stretch>
        </p:blipFill>
        <p:spPr/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07370E38-3390-4048-8CE1-5E38037EF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 Image with Supporting Points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63F15DD-10F7-4B41-A716-520657BF50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Formata BQ Light" panose="02000503040000020004" pitchFamily="2" charset="0"/>
              </a:rPr>
              <a:t>Supporting Point Header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A7CFD1F-7359-4C4C-81A8-403BE14B2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Supporting point body text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04785D5-2C36-184E-A5F1-5EB3B7D2F3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0808EC-C3E1-7F4A-9CB6-E500915CB31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5477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28CBFA2-9340-D34D-8F08-7A85CFFC6E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0962D90-6121-4941-A53D-85D510F47AE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418FFCC-9DF4-EA4A-8C01-BAD10CEB5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AAA2F01-EBE0-E14A-858F-6F7BD5F404B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>
              <a:latin typeface="Formata BQ Light" panose="02000503040000020004" pitchFamily="2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24F893-9759-B944-880B-6B1AC6D854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0808EC-C3E1-7F4A-9CB6-E500915CB31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9134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BF6E70-BE4A-6949-95FA-F591F32539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5920" y="5681219"/>
            <a:ext cx="3700986" cy="15564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195766C-42C5-8B42-9A61-6059983A20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0249" y="11292112"/>
            <a:ext cx="5990714" cy="22429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66E2F6E-FD5F-2F41-9797-0C777F53D9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2125614" y="11297238"/>
            <a:ext cx="3656529" cy="648942"/>
          </a:xfrm>
        </p:spPr>
        <p:txBody>
          <a:bodyPr/>
          <a:lstStyle/>
          <a:p>
            <a:fld id="{CF163AF5-8972-6245-A267-012E3FBC851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3316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utgers Employee Service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23044"/>
      </a:accent1>
      <a:accent2>
        <a:srgbClr val="707A80"/>
      </a:accent2>
      <a:accent3>
        <a:srgbClr val="AFB732"/>
      </a:accent3>
      <a:accent4>
        <a:srgbClr val="FECE28"/>
      </a:accent4>
      <a:accent5>
        <a:srgbClr val="F29334"/>
      </a:accent5>
      <a:accent6>
        <a:srgbClr val="0188AA"/>
      </a:accent6>
      <a:hlink>
        <a:srgbClr val="007076"/>
      </a:hlink>
      <a:folHlink>
        <a:srgbClr val="804626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mployee Services Slideshow" id="{98D7062A-AD9E-C340-8105-1E71DAD5EFB2}" vid="{44C4C43E-46F3-3F48-BDA8-C5F89ABA4AA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317</TotalTime>
  <Words>85</Words>
  <Application>Microsoft Macintosh PowerPoint</Application>
  <PresentationFormat>Custom</PresentationFormat>
  <Paragraphs>25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Formata BQ Medium</vt:lpstr>
      <vt:lpstr>Calibri</vt:lpstr>
      <vt:lpstr>Arial</vt:lpstr>
      <vt:lpstr>Formata BQ Light</vt:lpstr>
      <vt:lpstr>Century Gothic</vt:lpstr>
      <vt:lpstr>Office Theme</vt:lpstr>
      <vt:lpstr>IP&amp;O PowerPoint Template</vt:lpstr>
      <vt:lpstr>Single Image with a Title</vt:lpstr>
      <vt:lpstr>Bulleted Copy</vt:lpstr>
      <vt:lpstr>Section Heading</vt:lpstr>
      <vt:lpstr>Two-Column Bulleted Side</vt:lpstr>
      <vt:lpstr>Section Heading</vt:lpstr>
      <vt:lpstr>Single Image with Supporting Points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IP&amp;O PowerPoint Presentation</dc:title>
  <dc:subject/>
  <dc:creator>Richard Whittaker</dc:creator>
  <cp:keywords/>
  <dc:description/>
  <cp:lastModifiedBy>Richard Whittaker</cp:lastModifiedBy>
  <cp:revision>30</cp:revision>
  <dcterms:created xsi:type="dcterms:W3CDTF">2019-04-03T16:55:00Z</dcterms:created>
  <dcterms:modified xsi:type="dcterms:W3CDTF">2019-06-03T18:17:00Z</dcterms:modified>
  <cp:category/>
</cp:coreProperties>
</file>